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ADD9-EC5C-4979-8E70-2D15EC509C51}" type="datetimeFigureOut">
              <a:rPr lang="uk-UA" smtClean="0"/>
              <a:t>30.08.2024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DF2E-8882-47A8-9F01-D38BBD63A0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0537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ADD9-EC5C-4979-8E70-2D15EC509C51}" type="datetimeFigureOut">
              <a:rPr lang="uk-UA" smtClean="0"/>
              <a:t>30.08.2024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DF2E-8882-47A8-9F01-D38BBD63A0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909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ADD9-EC5C-4979-8E70-2D15EC509C51}" type="datetimeFigureOut">
              <a:rPr lang="uk-UA" smtClean="0"/>
              <a:t>30.08.2024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DF2E-8882-47A8-9F01-D38BBD63A0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322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ADD9-EC5C-4979-8E70-2D15EC509C51}" type="datetimeFigureOut">
              <a:rPr lang="uk-UA" smtClean="0"/>
              <a:t>30.08.2024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DF2E-8882-47A8-9F01-D38BBD63A0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970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ADD9-EC5C-4979-8E70-2D15EC509C51}" type="datetimeFigureOut">
              <a:rPr lang="uk-UA" smtClean="0"/>
              <a:t>30.08.2024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DF2E-8882-47A8-9F01-D38BBD63A0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330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ADD9-EC5C-4979-8E70-2D15EC509C51}" type="datetimeFigureOut">
              <a:rPr lang="uk-UA" smtClean="0"/>
              <a:t>30.08.2024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DF2E-8882-47A8-9F01-D38BBD63A0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0252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ADD9-EC5C-4979-8E70-2D15EC509C51}" type="datetimeFigureOut">
              <a:rPr lang="uk-UA" smtClean="0"/>
              <a:t>30.08.2024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DF2E-8882-47A8-9F01-D38BBD63A0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511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ADD9-EC5C-4979-8E70-2D15EC509C51}" type="datetimeFigureOut">
              <a:rPr lang="uk-UA" smtClean="0"/>
              <a:t>30.08.2024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DF2E-8882-47A8-9F01-D38BBD63A0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850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ADD9-EC5C-4979-8E70-2D15EC509C51}" type="datetimeFigureOut">
              <a:rPr lang="uk-UA" smtClean="0"/>
              <a:t>30.08.2024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DF2E-8882-47A8-9F01-D38BBD63A0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6383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ADD9-EC5C-4979-8E70-2D15EC509C51}" type="datetimeFigureOut">
              <a:rPr lang="uk-UA" smtClean="0"/>
              <a:t>30.08.2024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DF2E-8882-47A8-9F01-D38BBD63A0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810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ADD9-EC5C-4979-8E70-2D15EC509C51}" type="datetimeFigureOut">
              <a:rPr lang="uk-UA" smtClean="0"/>
              <a:t>30.08.2024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DF2E-8882-47A8-9F01-D38BBD63A0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560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EADD9-EC5C-4979-8E70-2D15EC509C51}" type="datetimeFigureOut">
              <a:rPr lang="uk-UA" smtClean="0"/>
              <a:t>30.08.2024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ADF2E-8882-47A8-9F01-D38BBD63A0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01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31666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МАТЕРІАЛЬНО-ТЕХНІЧНЕ ЗАБЕЗПЕЧЕННЯ </a:t>
            </a:r>
            <a:b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ДИЗАЙН СЕРЕДОВИЩА</a:t>
            </a:r>
            <a:b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СПЕЦІАЛЬНОЇ ШКОЛИ №4 </a:t>
            </a:r>
            <a:b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ОБОЛОНСЬКОГО РАЙОНУ М. КИЄВА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012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АКТОВА ЗАЛА           КАБІНЕТ ПЛЕОПТИКИ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64" y="1335663"/>
            <a:ext cx="4412096" cy="330907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73586"/>
            <a:ext cx="3141519" cy="23561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58" y="3512126"/>
            <a:ext cx="3532908" cy="26496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417" y="3773485"/>
            <a:ext cx="3917372" cy="293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16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ТЕХНІЧНОГО ОБЛАДНАННЯ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3433339"/>
              </p:ext>
            </p:extLst>
          </p:nvPr>
        </p:nvGraphicFramePr>
        <p:xfrm>
          <a:off x="1620982" y="1579421"/>
          <a:ext cx="8894618" cy="42906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85108"/>
                <a:gridCol w="3809510"/>
              </a:tblGrid>
              <a:tr h="476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Найменування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Кількість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6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Комп’ютерів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36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6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Ноутбуків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16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6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Нетбуків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28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6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Інтерактивна дошка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6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Проекторів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6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Багатофункціональні пристрої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28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6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Телевізори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6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Смарт-дошки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7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210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КОРИДОРИ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2635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374" y="550719"/>
            <a:ext cx="3226377" cy="43018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628" y="2576442"/>
            <a:ext cx="3629891" cy="272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37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КЛАСИ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35" y="1441161"/>
            <a:ext cx="3925071" cy="294380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55" y="3608242"/>
            <a:ext cx="4180609" cy="31354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49" y="220374"/>
            <a:ext cx="3920836" cy="29406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691" y="2501034"/>
            <a:ext cx="4582395" cy="343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24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ЇДАЛЬНЯ ТА ХАРЧОБЛОК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57" y="1534680"/>
            <a:ext cx="2480613" cy="33074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831" y="2701637"/>
            <a:ext cx="2789959" cy="37199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651" y="1826708"/>
            <a:ext cx="2720687" cy="36275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687" y="365125"/>
            <a:ext cx="3059852" cy="407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7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УКРИТТЯ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81" y="1316471"/>
            <a:ext cx="4132887" cy="30996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65125"/>
            <a:ext cx="4087091" cy="30653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45" y="3647209"/>
            <a:ext cx="3948545" cy="29614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991" y="3647209"/>
            <a:ext cx="3447087" cy="258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96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МАЙСТЕРНІ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99" y="1285298"/>
            <a:ext cx="4036965" cy="30277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791" y="365125"/>
            <a:ext cx="4114800" cy="3086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46" y="2971800"/>
            <a:ext cx="4821381" cy="361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79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САНІТАРНІ КІМНАТИ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04" y="1337252"/>
            <a:ext cx="2800134" cy="37335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66" y="2826328"/>
            <a:ext cx="2969202" cy="3958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68" y="2274453"/>
            <a:ext cx="3157105" cy="42094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825" y="555334"/>
            <a:ext cx="2867891" cy="382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35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СПОРТИВНА ЗАЛА, КАБІНЕТ ЛОГОПЕДА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72" y="1555461"/>
            <a:ext cx="4354561" cy="326592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761" y="1503795"/>
            <a:ext cx="3649903" cy="27374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27" y="3566679"/>
            <a:ext cx="3598718" cy="269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3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43</Words>
  <Application>Microsoft Office PowerPoint</Application>
  <PresentationFormat>Широкоэкранный</PresentationFormat>
  <Paragraphs>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МАТЕРІАЛЬНО-ТЕХНІЧНЕ ЗАБЕЗПЕЧЕННЯ  ТА ДИЗАЙН СЕРЕДОВИЩА  СПЕЦІАЛЬНОЇ ШКОЛИ №4  ОБОЛОНСЬКОГО РАЙОНУ М. КИЄВА</vt:lpstr>
      <vt:lpstr>ПЕРЕЛІК ТЕХНІЧНОГО ОБЛАДНАННЯ</vt:lpstr>
      <vt:lpstr>КОРИДОРИ</vt:lpstr>
      <vt:lpstr>КЛАСИ</vt:lpstr>
      <vt:lpstr>ЇДАЛЬНЯ ТА ХАРЧОБЛОК</vt:lpstr>
      <vt:lpstr>УКРИТТЯ</vt:lpstr>
      <vt:lpstr>МАЙСТЕРНІ</vt:lpstr>
      <vt:lpstr>САНІТАРНІ КІМНАТИ</vt:lpstr>
      <vt:lpstr>СПОРТИВНА ЗАЛА, КАБІНЕТ ЛОГОПЕДА</vt:lpstr>
      <vt:lpstr>АКТОВА ЗАЛА           КАБІНЕТ ПЛЕОПТИКИ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МАТЕРІАЛЬНО-ТЕХНІЧНЕ ЗАБЕЗПЕЧЕННЯ  ТА ДИЗАЙН СЕРЕДОВИЩА  СПЕЦІАЛЬНОЇ ШКОЛИ №4  ОБОЛОНСЬКОГО РАЙОНУ М. КИЄВА</dc:title>
  <dc:creator>школа</dc:creator>
  <cp:lastModifiedBy>школа</cp:lastModifiedBy>
  <cp:revision>7</cp:revision>
  <dcterms:created xsi:type="dcterms:W3CDTF">2024-08-23T07:25:38Z</dcterms:created>
  <dcterms:modified xsi:type="dcterms:W3CDTF">2024-08-30T05:41:32Z</dcterms:modified>
</cp:coreProperties>
</file>